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353" r:id="rId1"/>
  </p:sldMasterIdLst>
  <p:notesMasterIdLst>
    <p:notesMasterId r:id="rId8"/>
  </p:notesMasterIdLst>
  <p:sldIdLst>
    <p:sldId id="341" r:id="rId2"/>
    <p:sldId id="354" r:id="rId3"/>
    <p:sldId id="336" r:id="rId4"/>
    <p:sldId id="342" r:id="rId5"/>
    <p:sldId id="343" r:id="rId6"/>
    <p:sldId id="356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4CABB0A-BABF-4C7E-8477-12EA3CC136D8}">
          <p14:sldIdLst>
            <p14:sldId id="341"/>
            <p14:sldId id="354"/>
            <p14:sldId id="336"/>
            <p14:sldId id="342"/>
            <p14:sldId id="343"/>
            <p14:sldId id="35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15" autoAdjust="0"/>
    <p:restoredTop sz="94660"/>
  </p:normalViewPr>
  <p:slideViewPr>
    <p:cSldViewPr snapToGrid="0">
      <p:cViewPr varScale="1">
        <p:scale>
          <a:sx n="64" d="100"/>
          <a:sy n="64" d="100"/>
        </p:scale>
        <p:origin x="84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575A23-8854-4BE2-BB7F-6B245A1C2E2C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87DC4-BA37-4759-8DCB-AAFC44735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093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6389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128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998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618355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6486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6877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5486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37645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918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740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295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8043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385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1/18/2023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267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1/18/2023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014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5545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042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8A87A34-81AB-432B-8DAE-1953F412C126}" type="datetimeFigureOut">
              <a:rPr lang="en-US" smtClean="0"/>
              <a:pPr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5737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354" r:id="rId1"/>
    <p:sldLayoutId id="2147484355" r:id="rId2"/>
    <p:sldLayoutId id="2147484356" r:id="rId3"/>
    <p:sldLayoutId id="2147484357" r:id="rId4"/>
    <p:sldLayoutId id="2147484358" r:id="rId5"/>
    <p:sldLayoutId id="2147484359" r:id="rId6"/>
    <p:sldLayoutId id="2147484360" r:id="rId7"/>
    <p:sldLayoutId id="2147484361" r:id="rId8"/>
    <p:sldLayoutId id="2147484362" r:id="rId9"/>
    <p:sldLayoutId id="2147484363" r:id="rId10"/>
    <p:sldLayoutId id="2147484364" r:id="rId11"/>
    <p:sldLayoutId id="2147484365" r:id="rId12"/>
    <p:sldLayoutId id="2147484366" r:id="rId13"/>
    <p:sldLayoutId id="2147484367" r:id="rId14"/>
    <p:sldLayoutId id="2147484368" r:id="rId15"/>
    <p:sldLayoutId id="2147484369" r:id="rId16"/>
    <p:sldLayoutId id="214748437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ridgespan.org/insights/library/organizational-effectiveness/unproductive-meetings-maybe-its-your-agenda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ublicdomainpictures.net/view-image.php?image=20848&amp;picture=dollars-background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919AD6A-5786-4748-9E23-E0FB3DB43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1939" y="850343"/>
            <a:ext cx="8610600" cy="129302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Algerian" panose="04020705040A02060702" pitchFamily="82" charset="0"/>
              </a:rPr>
              <a:t>Jermyn Borough 	Council Meeting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F51C3E7-1764-4ED1-8D38-1FD521143EF6}"/>
              </a:ext>
            </a:extLst>
          </p:cNvPr>
          <p:cNvSpPr txBox="1"/>
          <p:nvPr/>
        </p:nvSpPr>
        <p:spPr>
          <a:xfrm>
            <a:off x="2922954" y="3244334"/>
            <a:ext cx="60960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6600" dirty="0">
                <a:solidFill>
                  <a:schemeClr val="bg1"/>
                </a:solidFill>
                <a:latin typeface="Algerian" panose="04020705040A02060702" pitchFamily="82" charset="0"/>
              </a:rPr>
              <a:t>12/15/22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120530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324B2-BDF5-40AA-A38A-AF59FB9CB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1500" y="334782"/>
            <a:ext cx="8534400" cy="95712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Copperplate Gothic Bold" panose="020E0705020206020404" pitchFamily="34" charset="0"/>
              </a:rPr>
              <a:t>Meeting Agenda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9E0C47B-86FD-46F5-A8B6-57F331DC08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108972" y="1462246"/>
            <a:ext cx="2667000" cy="2667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A4966AB-63E6-46ED-B71A-3054C8B98BA4}"/>
              </a:ext>
            </a:extLst>
          </p:cNvPr>
          <p:cNvSpPr txBox="1"/>
          <p:nvPr/>
        </p:nvSpPr>
        <p:spPr>
          <a:xfrm>
            <a:off x="2906583" y="989925"/>
            <a:ext cx="6094520" cy="57809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350" marR="0" indent="-6350" algn="ctr">
              <a:lnSpc>
                <a:spcPct val="107000"/>
              </a:lnSpc>
              <a:spcBef>
                <a:spcPts val="0"/>
              </a:spcBef>
              <a:spcAft>
                <a:spcPts val="1015"/>
              </a:spcAft>
            </a:pPr>
            <a:r>
              <a:rPr lang="en-US" sz="1200" b="1" kern="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December 15</a:t>
            </a:r>
            <a:r>
              <a:rPr lang="en-US" sz="1200" b="1" kern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2022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CALL TO ORDER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PLEDGE OF ALLEGIANCE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ROLL CALL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PREVIOUS MEETING MINUTES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TREASURER REPORT/BILLS PAYABLE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PRESENTATION LAKELAND GIRLS CROSS COUNTRY TEAM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CORRESPONDENCE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 COMMENT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ADOPTION OF 2023 BUDGET AND TAX/GARBAGE FEE RESOLUTION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NOR LACK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TRASH PICK UP TRANSITION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PROFESSIONAL REPORTS</a:t>
            </a:r>
          </a:p>
          <a:p>
            <a:pPr marL="228600" marR="0" indent="2286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POLICE</a:t>
            </a:r>
          </a:p>
          <a:p>
            <a:pPr marL="228600" marR="0" indent="2286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FIRE</a:t>
            </a:r>
          </a:p>
          <a:p>
            <a:pPr marL="228600" marR="0" indent="2286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SOLICITOR- (EASEMENT PROGRESS UPDATE)</a:t>
            </a:r>
          </a:p>
          <a:p>
            <a:pPr marL="228600" marR="0" indent="2286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CODE ENFORCEMENT</a:t>
            </a:r>
          </a:p>
          <a:p>
            <a:pPr marL="228600" marR="0" indent="2286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ZONING</a:t>
            </a:r>
          </a:p>
          <a:p>
            <a:pPr marL="228600" marR="0" indent="2286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ENGINEER</a:t>
            </a:r>
          </a:p>
          <a:p>
            <a:pPr marL="228600" marR="0" indent="2286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TAX COLLECTOR</a:t>
            </a:r>
          </a:p>
          <a:p>
            <a:pPr marL="228600" marR="0" indent="2286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MAYOR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COMMITTEE REPORTS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14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NEW BUSINESS</a:t>
            </a:r>
          </a:p>
          <a:p>
            <a:pPr marL="6350" marR="0" indent="-6350" algn="ctr">
              <a:lnSpc>
                <a:spcPct val="107000"/>
              </a:lnSpc>
              <a:spcBef>
                <a:spcPts val="0"/>
              </a:spcBef>
              <a:spcAft>
                <a:spcPts val="1015"/>
              </a:spcAft>
            </a:pPr>
            <a:endParaRPr lang="en-US" sz="1200" b="1" kern="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7160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516EA58-C05A-4187-861D-AEF94D6297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63481" y="4588084"/>
            <a:ext cx="10644326" cy="2123434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6" y="494950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2464732" y="1171764"/>
            <a:ext cx="6744749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</a:rPr>
              <a:t>12/15</a:t>
            </a:r>
            <a:r>
              <a:rPr lang="en-US" sz="20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/22</a:t>
            </a:r>
          </a:p>
          <a:p>
            <a:pPr algn="ctr"/>
            <a:r>
              <a:rPr lang="en-US" sz="20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ASSETS</a:t>
            </a:r>
          </a:p>
          <a:p>
            <a:pPr algn="l"/>
            <a:endParaRPr lang="en-US" sz="2000" b="0" i="0" u="none" strike="noStrike" baseline="0" dirty="0">
              <a:latin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98C9768-25E0-44EE-BF74-B1C9C67B89D6}"/>
              </a:ext>
            </a:extLst>
          </p:cNvPr>
          <p:cNvSpPr txBox="1"/>
          <p:nvPr/>
        </p:nvSpPr>
        <p:spPr>
          <a:xfrm>
            <a:off x="2464732" y="1903516"/>
            <a:ext cx="609452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Checking/Savings</a:t>
            </a:r>
          </a:p>
          <a:p>
            <a:pPr algn="l"/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Capital Reserve - DPW 				     10,727.54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Capital Reserve - Police 					4,871.82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Crime Watch Fund 						   222.69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General Fund - Community 			   104,083.36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General Fund - FNB 						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</a:rPr>
              <a:t>5,972.92</a:t>
            </a:r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Holiday Lights Fund 						1,424.09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1069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4" y="255799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1939683" y="963685"/>
            <a:ext cx="810010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4000" b="0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endParaRPr lang="en-US" sz="4000" b="1" i="0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7034A90-AC52-4004-A507-AC6F3D80C1FD}"/>
              </a:ext>
            </a:extLst>
          </p:cNvPr>
          <p:cNvSpPr txBox="1"/>
          <p:nvPr/>
        </p:nvSpPr>
        <p:spPr>
          <a:xfrm>
            <a:off x="3118281" y="1720840"/>
            <a:ext cx="609452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General Fund 				 1,010.83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Liquid Fuels 				      34,128.28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Paving Fund 					 1,021.33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Recycling 					 5,049.91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Refuse 						 2,624.39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Liquid Fuels - FNB 					        5,610.32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Petty Cash 								    231.00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Recreations Fund 					   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</a:rPr>
              <a:t>23,877.34</a:t>
            </a:r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Recycling - Community 				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</a:rPr>
              <a:t>      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11,693.84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Refuse Checking - FNB 				   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</a:rPr>
              <a:t>58,885.65</a:t>
            </a:r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Total Checking/Savings 				     271,435.31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1862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4" y="255799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FE4F200-B419-4175-A04A-F79DD4FA4219}"/>
              </a:ext>
            </a:extLst>
          </p:cNvPr>
          <p:cNvSpPr txBox="1"/>
          <p:nvPr/>
        </p:nvSpPr>
        <p:spPr>
          <a:xfrm>
            <a:off x="1146898" y="2764477"/>
            <a:ext cx="912722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200000 · Accounts Payable 	  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</a:rPr>
              <a:t>52,043.84</a:t>
            </a:r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just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							Long Term Debt		   241,301.41</a:t>
            </a:r>
            <a:endParaRPr lang="en-US" sz="32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2981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238BF8B-0DF7-4ACE-B1F3-847B344ADA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1234" y="519952"/>
            <a:ext cx="9329531" cy="5625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137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8143</TotalTime>
  <Words>281</Words>
  <Application>Microsoft Office PowerPoint</Application>
  <PresentationFormat>Widescreen</PresentationFormat>
  <Paragraphs>54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Algerian</vt:lpstr>
      <vt:lpstr>Arial</vt:lpstr>
      <vt:lpstr>Calibri</vt:lpstr>
      <vt:lpstr>Century Gothic</vt:lpstr>
      <vt:lpstr>Copperplate Gothic Bold</vt:lpstr>
      <vt:lpstr>Symbol</vt:lpstr>
      <vt:lpstr>Wingdings 3</vt:lpstr>
      <vt:lpstr>Slice</vt:lpstr>
      <vt:lpstr>Jermyn Borough  Council Meeting</vt:lpstr>
      <vt:lpstr>Meeting Agenda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Jermyn Borough Council Meeting</dc:title>
  <dc:creator>Dan Markey</dc:creator>
  <cp:lastModifiedBy>Jermyn Borough</cp:lastModifiedBy>
  <cp:revision>148</cp:revision>
  <dcterms:created xsi:type="dcterms:W3CDTF">2019-10-03T16:39:17Z</dcterms:created>
  <dcterms:modified xsi:type="dcterms:W3CDTF">2023-01-18T15:20:27Z</dcterms:modified>
</cp:coreProperties>
</file>